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0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8984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924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2287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9946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7002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6437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7935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5197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257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013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2309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4A2155-0B5E-43F8-94BC-EB3388C5C20E}" type="datetimeFigureOut">
              <a:rPr lang="en-SG" smtClean="0"/>
              <a:t>5/4/2025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7B3A9F-5825-4455-B7D1-511ABA52C63E}" type="slidenum">
              <a:rPr lang="en-SG" smtClean="0"/>
              <a:t>‹#›</a:t>
            </a:fld>
            <a:endParaRPr lang="en-SG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0FABF1-BC0B-9823-366B-032D7EA1C47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219154" y="91723"/>
            <a:ext cx="435769" cy="703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SG" sz="457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 (Open)</a:t>
            </a:r>
          </a:p>
        </p:txBody>
      </p:sp>
    </p:spTree>
    <p:extLst>
      <p:ext uri="{BB962C8B-B14F-4D97-AF65-F5344CB8AC3E}">
        <p14:creationId xmlns:p14="http://schemas.microsoft.com/office/powerpoint/2010/main" val="296937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14D20C-2070-21BA-62A5-9A41EACBF59B}"/>
              </a:ext>
            </a:extLst>
          </p:cNvPr>
          <p:cNvSpPr/>
          <p:nvPr/>
        </p:nvSpPr>
        <p:spPr>
          <a:xfrm>
            <a:off x="184733" y="1607290"/>
            <a:ext cx="6488534" cy="81114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CEAC1C9F-23C9-0B2F-1D20-D0D1DA375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3" y="187234"/>
            <a:ext cx="63858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SILA - Landscape Architects Accreditation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Proof of Attendance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398F89-AF4F-EAF7-8BE4-0D809850B943}"/>
              </a:ext>
            </a:extLst>
          </p:cNvPr>
          <p:cNvSpPr txBox="1"/>
          <p:nvPr/>
        </p:nvSpPr>
        <p:spPr>
          <a:xfrm>
            <a:off x="184733" y="591627"/>
            <a:ext cx="648853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Accr</a:t>
            </a:r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LAs have attended the following:​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NParks</a:t>
            </a:r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CPD programmes (details of event and take photo of registration and/or photo of event itself)​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Talks that do not have sign-in/out (details of event and take photo of registration and/or photo of event itself)​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Certificate for certification course​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Unlisted events: overseas events (details of event and take photo of registration and/or photo of event itself), write journal (submit photo and link of journal), guest lecture (submit invitation email and photo of lecture)​</a:t>
            </a:r>
            <a:endParaRPr lang="en-SG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71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114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Emily LIM (SP)</dc:creator>
  <cp:lastModifiedBy>Emily LIM (SP)</cp:lastModifiedBy>
  <cp:revision>3</cp:revision>
  <dcterms:created xsi:type="dcterms:W3CDTF">2025-02-27T08:51:56Z</dcterms:created>
  <dcterms:modified xsi:type="dcterms:W3CDTF">2025-04-05T09:13:33Z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270be8-66b4-42c8-9957-3a249cc1cdc8_Enabled">
    <vt:lpwstr>true</vt:lpwstr>
  </property>
  <property fmtid="{D5CDD505-2E9C-101B-9397-08002B2CF9AE}" pid="3" name="MSIP_Label_38270be8-66b4-42c8-9957-3a249cc1cdc8_SetDate">
    <vt:lpwstr>2025-02-27T08:54:54Z</vt:lpwstr>
  </property>
  <property fmtid="{D5CDD505-2E9C-101B-9397-08002B2CF9AE}" pid="4" name="MSIP_Label_38270be8-66b4-42c8-9957-3a249cc1cdc8_Method">
    <vt:lpwstr>Privileged</vt:lpwstr>
  </property>
  <property fmtid="{D5CDD505-2E9C-101B-9397-08002B2CF9AE}" pid="5" name="MSIP_Label_38270be8-66b4-42c8-9957-3a249cc1cdc8_Name">
    <vt:lpwstr>Official (Open)</vt:lpwstr>
  </property>
  <property fmtid="{D5CDD505-2E9C-101B-9397-08002B2CF9AE}" pid="6" name="MSIP_Label_38270be8-66b4-42c8-9957-3a249cc1cdc8_SiteId">
    <vt:lpwstr>7604ff02-abd8-45db-8cac-550054323fc9</vt:lpwstr>
  </property>
  <property fmtid="{D5CDD505-2E9C-101B-9397-08002B2CF9AE}" pid="7" name="MSIP_Label_38270be8-66b4-42c8-9957-3a249cc1cdc8_ActionId">
    <vt:lpwstr>9cbf6f9e-6cda-4e80-a226-0cce780560d4</vt:lpwstr>
  </property>
  <property fmtid="{D5CDD505-2E9C-101B-9397-08002B2CF9AE}" pid="8" name="MSIP_Label_38270be8-66b4-42c8-9957-3a249cc1cdc8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 (Open)</vt:lpwstr>
  </property>
</Properties>
</file>